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7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8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2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5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4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1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6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2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5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44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84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53A41EE-9694-4CE1-B2CB-72AAA5F42D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28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1F8CD-1F22-44CE-9553-F330BF0FD464}" type="datetimeFigureOut">
              <a:rPr lang="en-US" smtClean="0"/>
              <a:t>3/8/2017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68B11-C37D-413A-86BD-C0985597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2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biblestudy.org/maps/empire-of-alexander-the-great-large-map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upload.wikimedia.org/wikipedia/commons/b/bf/Mauryan_Empire_Map.gif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Hellenism,  Commerce  and Religion</a:t>
            </a:r>
            <a:endParaRPr lang="en-US" dirty="0"/>
          </a:p>
        </p:txBody>
      </p:sp>
      <p:pic>
        <p:nvPicPr>
          <p:cNvPr id="1026" name="Picture 2" descr="C:\Users\Gary Ferguson\Documents\History 101, World Civ. to 1500\Maps\Trade Routes of Chine and Afro - Eurasia around 300 B.C.E.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972" y="1433868"/>
            <a:ext cx="7399828" cy="481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34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Macedonia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kingdom north of </a:t>
            </a:r>
            <a:r>
              <a:rPr lang="en-US" dirty="0" smtClean="0"/>
              <a:t>Greece</a:t>
            </a:r>
          </a:p>
          <a:p>
            <a:r>
              <a:rPr lang="en-US" dirty="0" smtClean="0"/>
              <a:t>Emerged as a state by the early 7</a:t>
            </a:r>
            <a:r>
              <a:rPr lang="en-US" baseline="30000" dirty="0" smtClean="0"/>
              <a:t>th</a:t>
            </a:r>
            <a:r>
              <a:rPr lang="en-US" dirty="0" smtClean="0"/>
              <a:t> century B.C.E.</a:t>
            </a:r>
          </a:p>
          <a:p>
            <a:r>
              <a:rPr lang="en-US" dirty="0" smtClean="0"/>
              <a:t>United as a kingdom under King </a:t>
            </a:r>
            <a:r>
              <a:rPr lang="en-US" dirty="0" err="1" smtClean="0"/>
              <a:t>Amyntas</a:t>
            </a:r>
            <a:r>
              <a:rPr lang="en-US" dirty="0" smtClean="0"/>
              <a:t> III around 392 B.C.E.</a:t>
            </a:r>
          </a:p>
          <a:p>
            <a:r>
              <a:rPr lang="en-US" dirty="0" smtClean="0"/>
              <a:t>Became involved in the affairs of Greece</a:t>
            </a:r>
            <a:endParaRPr lang="en-US" dirty="0"/>
          </a:p>
          <a:p>
            <a:r>
              <a:rPr lang="en-US" dirty="0"/>
              <a:t>Adapted many aspects of Greek culture and </a:t>
            </a:r>
            <a:r>
              <a:rPr lang="en-US" dirty="0" smtClean="0"/>
              <a:t>society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8839"/>
            <a:ext cx="4191000" cy="3192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828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Phillip II of Macedon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Born the 3</a:t>
            </a:r>
            <a:r>
              <a:rPr lang="en-US" baseline="30000" dirty="0" smtClean="0"/>
              <a:t>rd</a:t>
            </a:r>
            <a:r>
              <a:rPr lang="en-US" dirty="0" smtClean="0"/>
              <a:t> son to the royal family of Macedon in 382 B.C.E.</a:t>
            </a:r>
          </a:p>
          <a:p>
            <a:r>
              <a:rPr lang="en-US" dirty="0" smtClean="0"/>
              <a:t>At the age of 14 offered as a hostage to the city of Thebes</a:t>
            </a:r>
          </a:p>
          <a:p>
            <a:r>
              <a:rPr lang="en-US" dirty="0" smtClean="0"/>
              <a:t>Received his military and diplomatic education while a hostage</a:t>
            </a:r>
          </a:p>
          <a:p>
            <a:r>
              <a:rPr lang="en-US" dirty="0" smtClean="0"/>
              <a:t>Held hostage until 365 B.C.E.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1828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34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Phillip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Returned to Macedon in 364 B.C.E.</a:t>
            </a:r>
          </a:p>
          <a:p>
            <a:r>
              <a:rPr lang="en-US" dirty="0"/>
              <a:t>Became King of Macedon in 359 B.C.E.</a:t>
            </a:r>
          </a:p>
          <a:p>
            <a:r>
              <a:rPr lang="en-US" dirty="0"/>
              <a:t>Developed ideas of expansion and </a:t>
            </a:r>
            <a:r>
              <a:rPr lang="en-US" dirty="0" smtClean="0"/>
              <a:t>conquest</a:t>
            </a:r>
          </a:p>
          <a:p>
            <a:r>
              <a:rPr lang="en-US" dirty="0" smtClean="0"/>
              <a:t>Introduced the idea of the phalanx infantry unit</a:t>
            </a:r>
          </a:p>
          <a:p>
            <a:r>
              <a:rPr lang="en-US" dirty="0" smtClean="0"/>
              <a:t>Defeated an Athenian army in 359 B.C.E.</a:t>
            </a:r>
          </a:p>
          <a:p>
            <a:r>
              <a:rPr lang="en-US" dirty="0" smtClean="0"/>
              <a:t>Consolidated his power in Macedon and northern Greece by 355 B.C.E.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4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Phillip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 356 B.C.E. 3 great things happened to Phillip: conquest of </a:t>
            </a:r>
            <a:r>
              <a:rPr lang="en-US" dirty="0" err="1"/>
              <a:t>Crenides</a:t>
            </a:r>
            <a:r>
              <a:rPr lang="en-US" dirty="0"/>
              <a:t>, birth of Alexander and his horse won the Olympic </a:t>
            </a:r>
            <a:r>
              <a:rPr lang="en-US" dirty="0" smtClean="0"/>
              <a:t>Games</a:t>
            </a:r>
          </a:p>
          <a:p>
            <a:r>
              <a:rPr lang="en-US" dirty="0" smtClean="0"/>
              <a:t>Conquered </a:t>
            </a:r>
            <a:r>
              <a:rPr lang="en-US" dirty="0"/>
              <a:t>much of Greece by 337 B.C.E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Developed plans for an invasion of Persia</a:t>
            </a:r>
          </a:p>
          <a:p>
            <a:r>
              <a:rPr lang="en-US" dirty="0"/>
              <a:t>A</a:t>
            </a:r>
            <a:r>
              <a:rPr lang="en-US" dirty="0" smtClean="0"/>
              <a:t>ssassinated </a:t>
            </a:r>
            <a:r>
              <a:rPr lang="en-US" dirty="0"/>
              <a:t>in </a:t>
            </a:r>
            <a:r>
              <a:rPr lang="en-US" dirty="0" smtClean="0"/>
              <a:t>October 336 </a:t>
            </a:r>
            <a:r>
              <a:rPr lang="en-US" dirty="0"/>
              <a:t>B.C.E</a:t>
            </a:r>
            <a:r>
              <a:rPr lang="en-US" dirty="0" smtClean="0"/>
              <a:t>. at his daughters wedding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4" y="1732563"/>
            <a:ext cx="2962275" cy="404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34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Alexander the Great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1469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600" dirty="0"/>
              <a:t>Born </a:t>
            </a:r>
            <a:r>
              <a:rPr lang="en-US" altLang="en-US" sz="2600" dirty="0" smtClean="0"/>
              <a:t>in Pella in July 356 </a:t>
            </a:r>
            <a:r>
              <a:rPr lang="en-US" altLang="en-US" sz="2600" dirty="0"/>
              <a:t>B.C.E</a:t>
            </a:r>
            <a:r>
              <a:rPr lang="en-US" altLang="en-US" sz="26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600" dirty="0"/>
              <a:t>A</a:t>
            </a:r>
            <a:r>
              <a:rPr lang="en-US" altLang="en-US" sz="2600" dirty="0" smtClean="0"/>
              <a:t> student of Aristotle from 343 - 340 B.C.E.</a:t>
            </a:r>
          </a:p>
          <a:p>
            <a:pPr>
              <a:lnSpc>
                <a:spcPct val="90000"/>
              </a:lnSpc>
            </a:pPr>
            <a:r>
              <a:rPr lang="en-US" altLang="en-US" sz="2600" dirty="0" smtClean="0"/>
              <a:t>Acted as regent while Phillip II was away at war</a:t>
            </a:r>
          </a:p>
          <a:p>
            <a:pPr>
              <a:lnSpc>
                <a:spcPct val="90000"/>
              </a:lnSpc>
            </a:pPr>
            <a:r>
              <a:rPr lang="en-US" altLang="en-US" sz="2600" dirty="0" smtClean="0"/>
              <a:t>In 337 B.C.E. Phillip II’s marriage and new born son threatened Alexander’s position </a:t>
            </a:r>
          </a:p>
          <a:p>
            <a:pPr>
              <a:lnSpc>
                <a:spcPct val="90000"/>
              </a:lnSpc>
            </a:pPr>
            <a:endParaRPr lang="en-US" altLang="en-US" sz="2600" dirty="0" smtClean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490788" y="2184400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145502" cy="419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103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Alexander the Great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Became ruler of Macedon in 336 B.C.E</a:t>
            </a:r>
            <a:r>
              <a:rPr lang="en-US" altLang="en-US" dirty="0" smtClean="0"/>
              <a:t>. after the assassination of his father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Phillip’s death led to open </a:t>
            </a:r>
            <a:r>
              <a:rPr lang="en-US" altLang="en-US" dirty="0" smtClean="0"/>
              <a:t>revolts in Greece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Began an campaign to eliminate possible rivals to the throne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Consolidated his power in 335 B.C.E.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In 335 B.C.E. began preparations to fulfill his father’s dream of invading the Persian Empire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307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Invasion of the Persian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Macedonian army consisted of about 48,000 infantry, 6,000 cavalry and 120 </a:t>
            </a:r>
            <a:r>
              <a:rPr lang="en-US" altLang="en-US" dirty="0" smtClean="0"/>
              <a:t>ships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Alexander launched the invasion in </a:t>
            </a:r>
            <a:r>
              <a:rPr lang="en-US" altLang="en-US" dirty="0"/>
              <a:t>early 334 B.C.E. </a:t>
            </a:r>
            <a:r>
              <a:rPr lang="en-US" altLang="en-US" dirty="0" smtClean="0"/>
              <a:t>when he crossed the Hellespont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Darius III </a:t>
            </a:r>
            <a:r>
              <a:rPr lang="en-US" altLang="en-US" dirty="0" smtClean="0"/>
              <a:t>initially failed to react to the movement of the Macedonian army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In April 334 B.C.E. Darius III dispatched an army to confront the Macedonian army </a:t>
            </a:r>
            <a:endParaRPr lang="en-US" altLang="en-US" dirty="0"/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17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Invasion of the Persian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Persians were defeated at </a:t>
            </a:r>
            <a:r>
              <a:rPr lang="en-US" altLang="en-US" dirty="0"/>
              <a:t>the Battle of Granicus in May 334 B.C.E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Alexander laid </a:t>
            </a:r>
            <a:r>
              <a:rPr lang="en-US" altLang="en-US" dirty="0"/>
              <a:t>siege to the city of </a:t>
            </a:r>
            <a:r>
              <a:rPr lang="en-US" altLang="en-US" dirty="0" smtClean="0"/>
              <a:t>Halicarnassus </a:t>
            </a:r>
            <a:r>
              <a:rPr lang="en-US" altLang="en-US" dirty="0"/>
              <a:t>in </a:t>
            </a:r>
            <a:r>
              <a:rPr lang="en-US" altLang="en-US" dirty="0" smtClean="0"/>
              <a:t>334 </a:t>
            </a:r>
            <a:r>
              <a:rPr lang="en-US" altLang="en-US" dirty="0"/>
              <a:t>B.C.E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Persians were defeated at the Battle of Issus in November 333 B.C.E.</a:t>
            </a:r>
          </a:p>
          <a:p>
            <a:r>
              <a:rPr lang="en-US" altLang="en-US" dirty="0" smtClean="0"/>
              <a:t>Alexander laid siege to the city of </a:t>
            </a:r>
            <a:r>
              <a:rPr lang="en-US" altLang="en-US" dirty="0" err="1" smtClean="0"/>
              <a:t>Tyre</a:t>
            </a:r>
            <a:r>
              <a:rPr lang="en-US" altLang="en-US" dirty="0" smtClean="0"/>
              <a:t> in 332 B.C.E.</a:t>
            </a:r>
            <a:endParaRPr lang="en-US" altLang="en-US" dirty="0"/>
          </a:p>
          <a:p>
            <a:endParaRPr lang="en-US" dirty="0"/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799"/>
            <a:ext cx="4520422" cy="237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491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Invasion of the Persian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Alexander invaded  </a:t>
            </a:r>
            <a:r>
              <a:rPr lang="en-US" altLang="en-US" dirty="0"/>
              <a:t>Egypt in 332 B.C.E</a:t>
            </a:r>
            <a:r>
              <a:rPr lang="en-US" altLang="en-US" dirty="0" smtClean="0"/>
              <a:t>. and was seen as a liberator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Persians defeated at </a:t>
            </a:r>
            <a:r>
              <a:rPr lang="en-US" altLang="en-US" dirty="0"/>
              <a:t>the Battle of Gaugamela in October 331 B.C.E</a:t>
            </a:r>
            <a:r>
              <a:rPr lang="en-US" alt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Babylon and Susa fall in </a:t>
            </a:r>
            <a:r>
              <a:rPr lang="en-US" altLang="en-US" dirty="0"/>
              <a:t>330 B.C.E.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Alexander defeated the last Persian army in the winter of 330 B.C.E</a:t>
            </a:r>
            <a:endParaRPr lang="en-US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70659"/>
            <a:ext cx="4038600" cy="2785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4311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Alexander the Great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noFill/>
          </a:ln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Conquered areas along the Indus River valley in 327 and 326 B.C.E.</a:t>
            </a:r>
          </a:p>
          <a:p>
            <a:r>
              <a:rPr lang="en-US" dirty="0" smtClean="0"/>
              <a:t>Alexander’s soldiers refused to go any further</a:t>
            </a:r>
          </a:p>
          <a:p>
            <a:r>
              <a:rPr lang="en-US" dirty="0" smtClean="0"/>
              <a:t>Created an empire that stretched from Greece in the west to India in the east</a:t>
            </a:r>
          </a:p>
          <a:p>
            <a:r>
              <a:rPr lang="en-US" dirty="0" smtClean="0"/>
              <a:t>Died of fever in Babylon in 323 B.C.E.</a:t>
            </a:r>
          </a:p>
          <a:p>
            <a:endParaRPr lang="en-US" dirty="0"/>
          </a:p>
        </p:txBody>
      </p:sp>
      <p:pic>
        <p:nvPicPr>
          <p:cNvPr id="2050" name="Picture 2" descr="C:\Users\Gary Ferguson\Documents\History 101, World Civ. to 1500\Photos and Illustrations\Alexander the Great Bu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92" y="1704642"/>
            <a:ext cx="2626508" cy="36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99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Empire of Alexander the Great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dirty="0">
                <a:hlinkClick r:id="rId2"/>
              </a:rPr>
              <a:t> </a:t>
            </a:r>
            <a:endParaRPr lang="en-US" altLang="en-US" dirty="0"/>
          </a:p>
        </p:txBody>
      </p:sp>
      <p:pic>
        <p:nvPicPr>
          <p:cNvPr id="24581" name="Picture 5" descr="Empire of Alexander the Great - Click to View Full Size Ma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25613"/>
            <a:ext cx="85344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44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Aftermath of Alexander’s Death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Alexander left no clear heir to his empire</a:t>
            </a:r>
          </a:p>
          <a:p>
            <a:r>
              <a:rPr lang="en-US" dirty="0" smtClean="0"/>
              <a:t>His generals sought to keep the empire united</a:t>
            </a:r>
          </a:p>
          <a:p>
            <a:r>
              <a:rPr lang="en-US" dirty="0" smtClean="0"/>
              <a:t>Disagreements among his generals led to years of internal fighting and civil wars</a:t>
            </a:r>
          </a:p>
          <a:p>
            <a:r>
              <a:rPr lang="en-US" dirty="0" smtClean="0"/>
              <a:t>His generals began to establish independent territorial states and alliances</a:t>
            </a:r>
          </a:p>
          <a:p>
            <a:r>
              <a:rPr lang="en-US" dirty="0" smtClean="0"/>
              <a:t>The issue was finally decided after the Battle of </a:t>
            </a:r>
            <a:r>
              <a:rPr lang="en-US" dirty="0" err="1" smtClean="0"/>
              <a:t>Ipsus</a:t>
            </a:r>
            <a:r>
              <a:rPr lang="en-US" dirty="0" smtClean="0"/>
              <a:t> in 301 B.C.E.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19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Division of Alexander’s Empire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752600"/>
            <a:ext cx="3810000" cy="4114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err="1"/>
              <a:t>Cassander</a:t>
            </a:r>
            <a:r>
              <a:rPr lang="en-US" altLang="en-US" sz="2400" dirty="0"/>
              <a:t> became King </a:t>
            </a:r>
            <a:r>
              <a:rPr lang="en-US" altLang="en-US" sz="2400" dirty="0" smtClean="0"/>
              <a:t>of Macedonia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Lysimachus took control of Thrace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Ptolemy I founded the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400" dirty="0" smtClean="0"/>
              <a:t>Ptolemaic </a:t>
            </a:r>
            <a:r>
              <a:rPr lang="en-US" altLang="en-US" sz="2400" dirty="0"/>
              <a:t>Dynasty </a:t>
            </a:r>
            <a:r>
              <a:rPr lang="en-US" altLang="en-US" sz="2400" dirty="0" smtClean="0"/>
              <a:t>in Egypt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Seleucus</a:t>
            </a:r>
            <a:r>
              <a:rPr lang="en-US" altLang="en-US" sz="2400" dirty="0"/>
              <a:t> I founded </a:t>
            </a:r>
            <a:r>
              <a:rPr lang="en-US" altLang="en-US" sz="2400" dirty="0" smtClean="0"/>
              <a:t>the Seleucid </a:t>
            </a:r>
            <a:r>
              <a:rPr lang="en-US" altLang="en-US" sz="2400" dirty="0"/>
              <a:t>Dynasty </a:t>
            </a:r>
            <a:r>
              <a:rPr lang="en-US" altLang="en-US" sz="2400" dirty="0" smtClean="0"/>
              <a:t>in </a:t>
            </a:r>
            <a:r>
              <a:rPr lang="en-US" altLang="en-US" sz="2400" dirty="0"/>
              <a:t>Mesopotamia</a:t>
            </a:r>
          </a:p>
          <a:p>
            <a:pPr>
              <a:lnSpc>
                <a:spcPct val="90000"/>
              </a:lnSpc>
            </a:pPr>
            <a:r>
              <a:rPr lang="en-US" altLang="en-US" sz="2400" dirty="0" err="1"/>
              <a:t>Antigonus</a:t>
            </a:r>
            <a:r>
              <a:rPr lang="en-US" altLang="en-US" sz="2400" dirty="0"/>
              <a:t> I founded the </a:t>
            </a:r>
            <a:r>
              <a:rPr lang="en-US" altLang="en-US" sz="2400" dirty="0" smtClean="0"/>
              <a:t>Antigonid </a:t>
            </a:r>
            <a:r>
              <a:rPr lang="en-US" altLang="en-US" sz="2400" dirty="0"/>
              <a:t>Dynasty in </a:t>
            </a:r>
            <a:r>
              <a:rPr lang="en-US" altLang="en-US" sz="2400" dirty="0" smtClean="0"/>
              <a:t>Asia </a:t>
            </a:r>
            <a:r>
              <a:rPr lang="en-US" altLang="en-US" sz="2400" dirty="0"/>
              <a:t>Minor</a:t>
            </a:r>
          </a:p>
        </p:txBody>
      </p:sp>
      <p:pic>
        <p:nvPicPr>
          <p:cNvPr id="26631" name="Picture 7" descr="http://upload.wikimedia.org/wikipedia/commons/1/15/Diadochi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209800"/>
            <a:ext cx="4648200" cy="2620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704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Hellenistic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successor states helped to spread Hellenistic culture</a:t>
            </a:r>
          </a:p>
          <a:p>
            <a:r>
              <a:rPr lang="en-US" dirty="0" smtClean="0"/>
              <a:t>Introduced new ideas on philosophy and politics </a:t>
            </a:r>
          </a:p>
          <a:p>
            <a:r>
              <a:rPr lang="en-US" dirty="0" smtClean="0"/>
              <a:t>Linked large areas with a “common Greek</a:t>
            </a:r>
            <a:r>
              <a:rPr lang="en-US" dirty="0"/>
              <a:t> </a:t>
            </a:r>
            <a:r>
              <a:rPr lang="en-US" dirty="0" smtClean="0"/>
              <a:t>”  language</a:t>
            </a:r>
          </a:p>
          <a:p>
            <a:r>
              <a:rPr lang="en-US" dirty="0" smtClean="0"/>
              <a:t>Expanded trade across lands of the former empire</a:t>
            </a:r>
          </a:p>
          <a:p>
            <a:endParaRPr lang="en-US" dirty="0"/>
          </a:p>
        </p:txBody>
      </p:sp>
      <p:pic>
        <p:nvPicPr>
          <p:cNvPr id="3074" name="Picture 2" descr="C:\Users\Gary Ferguson\Documents\History 101, World Civ. to 1500\Maps\Hellenistic World after the Breakup of Alexanders Empire in 310 B.C.E.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732" y="2586314"/>
            <a:ext cx="4284468" cy="251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30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Schools </a:t>
            </a:r>
            <a:r>
              <a:rPr lang="en-US" altLang="en-US" dirty="0"/>
              <a:t>of </a:t>
            </a:r>
            <a:r>
              <a:rPr lang="en-US" altLang="en-US" dirty="0" smtClean="0"/>
              <a:t>Greek Philosophy  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Epicureans – founded in 307 B.C.E. by Epicurus </a:t>
            </a:r>
            <a:r>
              <a:rPr lang="en-US" altLang="en-US" sz="2800" dirty="0" smtClean="0"/>
              <a:t>of 	Athens</a:t>
            </a:r>
            <a:r>
              <a:rPr lang="en-US" altLang="en-US" sz="2800" dirty="0"/>
              <a:t>; believed happiness in life could be 	achieve through knowledge of the workings of 	the world, limiting ones desires and reason</a:t>
            </a:r>
          </a:p>
          <a:p>
            <a:r>
              <a:rPr lang="en-US" altLang="en-US" sz="2800" dirty="0"/>
              <a:t>Stoics – founded in the 3</a:t>
            </a:r>
            <a:r>
              <a:rPr lang="en-US" altLang="en-US" sz="2800" baseline="30000" dirty="0"/>
              <a:t>rd</a:t>
            </a:r>
            <a:r>
              <a:rPr lang="en-US" altLang="en-US" sz="2800" dirty="0"/>
              <a:t> century by Zeno of 	</a:t>
            </a:r>
            <a:r>
              <a:rPr lang="en-US" altLang="en-US" sz="2800" dirty="0" err="1"/>
              <a:t>Citium</a:t>
            </a:r>
            <a:r>
              <a:rPr lang="en-US" altLang="en-US" sz="2800" dirty="0"/>
              <a:t>; </a:t>
            </a:r>
            <a:r>
              <a:rPr lang="en-US" altLang="en-US" sz="2800" dirty="0" smtClean="0"/>
              <a:t>believed </a:t>
            </a:r>
            <a:r>
              <a:rPr lang="en-US" altLang="en-US" sz="2800" dirty="0"/>
              <a:t>humans must live </a:t>
            </a:r>
            <a:r>
              <a:rPr lang="en-US" altLang="en-US" sz="2800" dirty="0" smtClean="0"/>
              <a:t>in harmony  	with </a:t>
            </a:r>
            <a:r>
              <a:rPr lang="en-US" altLang="en-US" sz="2800" dirty="0"/>
              <a:t>nature and themselves in order </a:t>
            </a:r>
            <a:r>
              <a:rPr lang="en-US" altLang="en-US" sz="2800" dirty="0" smtClean="0"/>
              <a:t>to </a:t>
            </a:r>
            <a:r>
              <a:rPr lang="en-US" altLang="en-US" sz="2800" dirty="0"/>
              <a:t>achieve </a:t>
            </a:r>
            <a:r>
              <a:rPr lang="en-US" altLang="en-US" sz="2800" dirty="0" smtClean="0"/>
              <a:t>	happiness</a:t>
            </a:r>
            <a:endParaRPr lang="en-US" altLang="en-US" sz="2800" dirty="0"/>
          </a:p>
          <a:p>
            <a:pPr>
              <a:buFontTx/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60999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Leaders in Scientific Thought </a:t>
            </a:r>
            <a:br>
              <a:rPr lang="en-US" altLang="en-US" dirty="0"/>
            </a:br>
            <a:r>
              <a:rPr lang="en-US" altLang="en-US" dirty="0"/>
              <a:t>in Classical Greece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800"/>
              <a:t>Euclid – considered the “father of geometry,” 	introduced the ideas of plane geometry, 	geometrical algebra, tangents and polygons 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Archimedes – introduced the idea of the lever and 	hydrostatics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Heraclides – introduced the idea of the 	heliocentric universe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Aristarchus – introduced the idea that the sun and 	stars were stationary and the planets, including 	the earth, revolved around the sun with the 	earth revolving on an axis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  <a:p>
            <a:pPr>
              <a:lnSpc>
                <a:spcPct val="90000"/>
              </a:lnSpc>
            </a:pP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576846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 err="1"/>
              <a:t>Mauryan</a:t>
            </a:r>
            <a:r>
              <a:rPr lang="en-US" altLang="en-US" dirty="0"/>
              <a:t> Empire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Occupied </a:t>
            </a:r>
            <a:r>
              <a:rPr lang="en-US" altLang="en-US" sz="2400" dirty="0"/>
              <a:t>areas vacated by </a:t>
            </a:r>
            <a:r>
              <a:rPr lang="en-US" altLang="en-US" sz="2400" dirty="0" smtClean="0"/>
              <a:t>the </a:t>
            </a:r>
            <a:r>
              <a:rPr lang="en-US" altLang="en-US" sz="2400" dirty="0"/>
              <a:t>retreating army of </a:t>
            </a:r>
            <a:r>
              <a:rPr lang="en-US" altLang="en-US" sz="2400" dirty="0" smtClean="0"/>
              <a:t>Alexander </a:t>
            </a:r>
            <a:r>
              <a:rPr lang="en-US" altLang="en-US" sz="2400" dirty="0"/>
              <a:t>the Great </a:t>
            </a:r>
            <a:r>
              <a:rPr lang="en-US" altLang="en-US" sz="2400" dirty="0" smtClean="0"/>
              <a:t>in </a:t>
            </a:r>
            <a:r>
              <a:rPr lang="en-US" altLang="en-US" sz="2400" dirty="0"/>
              <a:t>325 B.C.E</a:t>
            </a:r>
            <a:r>
              <a:rPr lang="en-US" alt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Originated from the kingdom of Magadha south of the Ganges </a:t>
            </a:r>
            <a:r>
              <a:rPr lang="en-US" altLang="en-US" sz="2400" dirty="0" smtClean="0"/>
              <a:t>River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Established as an </a:t>
            </a:r>
            <a:r>
              <a:rPr lang="en-US" altLang="en-US" sz="2400" dirty="0" smtClean="0"/>
              <a:t>empire by Chandragupta </a:t>
            </a:r>
            <a:r>
              <a:rPr lang="en-US" altLang="en-US" sz="2400" dirty="0" err="1" smtClean="0"/>
              <a:t>Maurya</a:t>
            </a:r>
            <a:r>
              <a:rPr lang="en-US" altLang="en-US" sz="2400" dirty="0" smtClean="0"/>
              <a:t> around 322 </a:t>
            </a:r>
            <a:r>
              <a:rPr lang="en-US" altLang="en-US" sz="2400" dirty="0"/>
              <a:t>B.C.E</a:t>
            </a:r>
            <a:r>
              <a:rPr lang="en-US" altLang="en-US" sz="24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Largest empire ever on the Indian sub-continent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7175" name="Picture 7" descr="File:Mauryan Empire Map.gif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81200"/>
            <a:ext cx="4191000" cy="35306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660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700</Words>
  <Application>Microsoft Office PowerPoint</Application>
  <PresentationFormat>On-screen Show (4:3)</PresentationFormat>
  <Paragraphs>89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Hellenism,  Commerce  and Religion</vt:lpstr>
      <vt:lpstr>Macedonia</vt:lpstr>
      <vt:lpstr>Phillip II of Macedon</vt:lpstr>
      <vt:lpstr>Phillip II</vt:lpstr>
      <vt:lpstr>Phillip II</vt:lpstr>
      <vt:lpstr>Alexander the Great</vt:lpstr>
      <vt:lpstr>Alexander the Great</vt:lpstr>
      <vt:lpstr>Invasion of the Persian Empire</vt:lpstr>
      <vt:lpstr>Invasion of the Persian Empire</vt:lpstr>
      <vt:lpstr>Invasion of the Persian Empire</vt:lpstr>
      <vt:lpstr>Alexander the Great</vt:lpstr>
      <vt:lpstr>Empire of Alexander the Great</vt:lpstr>
      <vt:lpstr>Aftermath of Alexander’s Death</vt:lpstr>
      <vt:lpstr>Division of Alexander’s Empire</vt:lpstr>
      <vt:lpstr>The Hellenistic World</vt:lpstr>
      <vt:lpstr> Schools of Greek Philosophy   </vt:lpstr>
      <vt:lpstr>Leaders in Scientific Thought  in Classical Greece</vt:lpstr>
      <vt:lpstr>Mauryan Empire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Hellenism,  Commerce  and Religion</dc:title>
  <dc:creator>Gary Ferguson</dc:creator>
  <cp:lastModifiedBy>Gary Ferguson</cp:lastModifiedBy>
  <cp:revision>1</cp:revision>
  <dcterms:created xsi:type="dcterms:W3CDTF">2017-03-09T00:16:45Z</dcterms:created>
  <dcterms:modified xsi:type="dcterms:W3CDTF">2017-03-09T00:21:49Z</dcterms:modified>
</cp:coreProperties>
</file>